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FB4754"/>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882" y="-605"/>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396670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409324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0"/>
            <a:ext cx="1543050" cy="845220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700"/>
            <a:ext cx="4514850"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85714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6486428-295F-40FB-85C6-94AAD63F89D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675333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486428-295F-40FB-85C6-94AAD63F89D7}" type="datetimeFigureOut">
              <a:rPr lang="en-GB" smtClean="0"/>
              <a:t>11/09/2025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6140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6486428-295F-40FB-85C6-94AAD63F89D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24334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6486428-295F-40FB-85C6-94AAD63F89D7}" type="datetimeFigureOut">
              <a:rPr lang="en-GB" smtClean="0"/>
              <a:t>11/09/2025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136847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6486428-295F-40FB-85C6-94AAD63F89D7}" type="datetimeFigureOut">
              <a:rPr lang="en-GB" smtClean="0"/>
              <a:t>11/09/2025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808997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86428-295F-40FB-85C6-94AAD63F89D7}" type="datetimeFigureOut">
              <a:rPr lang="en-GB" smtClean="0"/>
              <a:t>11/09/2025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140901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86428-295F-40FB-85C6-94AAD63F89D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2730783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86428-295F-40FB-85C6-94AAD63F89D7}" type="datetimeFigureOut">
              <a:rPr lang="en-GB" smtClean="0"/>
              <a:t>11/09/2025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A94FD9-D172-4193-A75F-F292FEEFC645}" type="slidenum">
              <a:rPr lang="en-GB" smtClean="0"/>
              <a:t>‹#›</a:t>
            </a:fld>
            <a:endParaRPr lang="en-GB"/>
          </a:p>
        </p:txBody>
      </p:sp>
    </p:spTree>
    <p:extLst>
      <p:ext uri="{BB962C8B-B14F-4D97-AF65-F5344CB8AC3E}">
        <p14:creationId xmlns:p14="http://schemas.microsoft.com/office/powerpoint/2010/main" val="358537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F6486428-295F-40FB-85C6-94AAD63F89D7}" type="datetimeFigureOut">
              <a:rPr lang="en-GB" smtClean="0"/>
              <a:t>11/09/2025</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80A94FD9-D172-4193-A75F-F292FEEFC645}" type="slidenum">
              <a:rPr lang="en-GB" smtClean="0"/>
              <a:t>‹#›</a:t>
            </a:fld>
            <a:endParaRPr lang="en-GB"/>
          </a:p>
        </p:txBody>
      </p:sp>
    </p:spTree>
    <p:extLst>
      <p:ext uri="{BB962C8B-B14F-4D97-AF65-F5344CB8AC3E}">
        <p14:creationId xmlns:p14="http://schemas.microsoft.com/office/powerpoint/2010/main" val="704725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Image result for fallen conkers border"/>
          <p:cNvPicPr>
            <a:picLocks noChangeAspect="1" noChangeArrowheads="1"/>
          </p:cNvPicPr>
          <p:nvPr/>
        </p:nvPicPr>
        <p:blipFill rotWithShape="1">
          <a:blip r:embed="rId2">
            <a:extLst>
              <a:ext uri="{28A0092B-C50C-407E-A947-70E740481C1C}">
                <a14:useLocalDpi xmlns:a14="http://schemas.microsoft.com/office/drawing/2010/main" val="0"/>
              </a:ext>
            </a:extLst>
          </a:blip>
          <a:srcRect l="1" t="84870" r="43847" b="4251"/>
          <a:stretch/>
        </p:blipFill>
        <p:spPr bwMode="auto">
          <a:xfrm>
            <a:off x="4383" y="9008667"/>
            <a:ext cx="6882217" cy="89733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a:stretch>
            <a:fillRect/>
          </a:stretch>
        </p:blipFill>
        <p:spPr bwMode="auto">
          <a:xfrm>
            <a:off x="19201" y="40245"/>
            <a:ext cx="6863042" cy="459295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2284" y="138327"/>
            <a:ext cx="4320479" cy="80912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4400" b="1" dirty="0">
              <a:solidFill>
                <a:srgbClr val="0070C0"/>
              </a:solidFill>
              <a:latin typeface="SassoonCRInfantMedium" panose="02000603020000020003" pitchFamily="2" charset="0"/>
            </a:endParaRPr>
          </a:p>
        </p:txBody>
      </p:sp>
      <p:sp>
        <p:nvSpPr>
          <p:cNvPr id="27" name="TextBox 26"/>
          <p:cNvSpPr txBox="1"/>
          <p:nvPr/>
        </p:nvSpPr>
        <p:spPr>
          <a:xfrm>
            <a:off x="213867" y="3501996"/>
            <a:ext cx="6430266" cy="581697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endParaRPr lang="en-GB" sz="1200" dirty="0">
              <a:latin typeface="SassoonCRInfantMedium" panose="02000603020000020003" pitchFamily="2" charset="0"/>
            </a:endParaRPr>
          </a:p>
          <a:p>
            <a:pPr algn="ctr"/>
            <a:endParaRPr lang="en-GB" sz="1200" dirty="0">
              <a:latin typeface="SassoonCRInfantMedium" panose="02000603020000020003" pitchFamily="2" charset="0"/>
            </a:endParaRPr>
          </a:p>
          <a:p>
            <a:r>
              <a:rPr lang="en-US" sz="1200" dirty="0"/>
              <a:t>English: </a:t>
            </a:r>
            <a:r>
              <a:rPr lang="en-GB" sz="1200" dirty="0"/>
              <a:t>Children will be creating a direct speech comic strip, retelling the communication between the last pig and the wolf, inspired by The True Story of the 3 Little Pigs. This will help them practise using punctuation for speech and develop their storytelling skills. Guided Reading: We will be reading The Twits by Roald Dahl, exploring character, humour, and the author’s use of descriptive language.</a:t>
            </a:r>
          </a:p>
          <a:p>
            <a:endParaRPr lang="en-US" sz="1200" dirty="0"/>
          </a:p>
          <a:p>
            <a:r>
              <a:rPr lang="en-US" sz="1200" dirty="0"/>
              <a:t>In Maths we will explore place value, addition and subtraction beyond 100.</a:t>
            </a:r>
          </a:p>
          <a:p>
            <a:endParaRPr lang="en-US" sz="1200" dirty="0"/>
          </a:p>
          <a:p>
            <a:r>
              <a:rPr lang="en-US" sz="1200" dirty="0"/>
              <a:t>In History </a:t>
            </a:r>
            <a:r>
              <a:rPr lang="en-GB" sz="1200" dirty="0"/>
              <a:t>We will begin our topic on Prehistoric Britain. Children will discover what life was like in the Stone Age, including how people lived, hunted, and created tools.</a:t>
            </a:r>
          </a:p>
          <a:p>
            <a:endParaRPr lang="en-US" sz="1200" dirty="0"/>
          </a:p>
          <a:p>
            <a:r>
              <a:rPr lang="en-US" sz="1200" dirty="0"/>
              <a:t>Science: </a:t>
            </a:r>
            <a:r>
              <a:rPr lang="en-GB" sz="1200" dirty="0"/>
              <a:t>We will explore skeletons and how they help us move, investigate the muscles in our bodies, and learn about nutrition and the digestive system. Children will also study food chains to understand how living things depend on each other.</a:t>
            </a:r>
          </a:p>
          <a:p>
            <a:endParaRPr lang="en-US" sz="1200" dirty="0"/>
          </a:p>
          <a:p>
            <a:r>
              <a:rPr lang="en-US" sz="1200" dirty="0"/>
              <a:t>RE - This term’s question is: "</a:t>
            </a:r>
            <a:r>
              <a:rPr lang="en-GB" sz="1200" dirty="0"/>
              <a:t>What is the Trinity? Children will explore Christian beliefs about God the Father, the Son, and the Holy Spirit, and reflect on how this idea is shown in worship and prayer.</a:t>
            </a:r>
            <a:endParaRPr lang="en-US" sz="1200" dirty="0"/>
          </a:p>
          <a:p>
            <a:endParaRPr lang="en-US" sz="1200" dirty="0"/>
          </a:p>
          <a:p>
            <a:r>
              <a:rPr lang="en-US" sz="1200" dirty="0"/>
              <a:t>Art: </a:t>
            </a:r>
            <a:r>
              <a:rPr lang="en-GB" sz="1200" dirty="0"/>
              <a:t>In art we will focus on painting and mixed media. Children will be inspired by prehistoric cave paintings, experimenting with colour, texture, and natural materials.</a:t>
            </a:r>
          </a:p>
          <a:p>
            <a:endParaRPr lang="en-US" sz="1200" dirty="0"/>
          </a:p>
          <a:p>
            <a:r>
              <a:rPr lang="en-US" sz="1200" dirty="0"/>
              <a:t>Computing: W</a:t>
            </a:r>
            <a:r>
              <a:rPr lang="en-GB" sz="1200" dirty="0"/>
              <a:t>e will explore how the internet works and how information travels across networks.</a:t>
            </a:r>
          </a:p>
          <a:p>
            <a:endParaRPr lang="en-US" sz="1200" dirty="0"/>
          </a:p>
          <a:p>
            <a:r>
              <a:rPr lang="en-US" sz="1200" dirty="0"/>
              <a:t>Music: In music lessons, </a:t>
            </a:r>
            <a:r>
              <a:rPr lang="en-GB" sz="1200" dirty="0"/>
              <a:t>we will be listening to and performing ballads, learning how music can tell stories and convey emotions.</a:t>
            </a:r>
            <a:endParaRPr lang="en-US" sz="1200" dirty="0"/>
          </a:p>
          <a:p>
            <a:endParaRPr lang="en-US" sz="1200" dirty="0"/>
          </a:p>
          <a:p>
            <a:r>
              <a:rPr lang="en-US" sz="1200" dirty="0"/>
              <a:t>PE: This term’s focus is on Fundamentals, </a:t>
            </a:r>
            <a:r>
              <a:rPr lang="en-GB" sz="1200" dirty="0"/>
              <a:t>Developing balance, coordination, and agility.</a:t>
            </a:r>
          </a:p>
          <a:p>
            <a:endParaRPr lang="en-US" sz="1200" dirty="0"/>
          </a:p>
          <a:p>
            <a:r>
              <a:rPr lang="en-US" sz="1200" dirty="0"/>
              <a:t>RSHE (Personal, Social, Health, and Economic Education) Our theme this term is </a:t>
            </a:r>
            <a:r>
              <a:rPr lang="en-GB" sz="1200" b="1" dirty="0"/>
              <a:t>Me and My Relationships</a:t>
            </a:r>
            <a:r>
              <a:rPr lang="en-GB" sz="1200" dirty="0"/>
              <a:t> – developing teamwork, empathy, and communication skills.</a:t>
            </a:r>
            <a:endParaRPr lang="en-GB" sz="1200" dirty="0">
              <a:latin typeface="SassoonCRInfantMedium" panose="02000603020000020003" pitchFamily="2" charset="0"/>
            </a:endParaRPr>
          </a:p>
        </p:txBody>
      </p:sp>
      <p:sp>
        <p:nvSpPr>
          <p:cNvPr id="33" name="TextBox 32"/>
          <p:cNvSpPr txBox="1"/>
          <p:nvPr/>
        </p:nvSpPr>
        <p:spPr>
          <a:xfrm>
            <a:off x="200174" y="2400626"/>
            <a:ext cx="3173526" cy="1015663"/>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latin typeface="SassoonCRInfant" panose="02010503020300020003" pitchFamily="2" charset="0"/>
              </a:rPr>
              <a:t>Please ensure children bring a coat to school every day along with their book bag and a water bottle.</a:t>
            </a:r>
          </a:p>
          <a:p>
            <a:r>
              <a:rPr lang="en-GB" sz="1200" dirty="0">
                <a:latin typeface="SassoonCRInfant" panose="02010503020300020003" pitchFamily="2" charset="0"/>
              </a:rPr>
              <a:t>Please continue to help your child at home by reading with them every night for 10 minutes. </a:t>
            </a:r>
          </a:p>
        </p:txBody>
      </p:sp>
      <p:sp>
        <p:nvSpPr>
          <p:cNvPr id="37" name="Pentagon 36"/>
          <p:cNvSpPr/>
          <p:nvPr/>
        </p:nvSpPr>
        <p:spPr>
          <a:xfrm>
            <a:off x="216689" y="3471369"/>
            <a:ext cx="5875917" cy="331356"/>
          </a:xfrm>
          <a:prstGeom prst="homePlate">
            <a:avLst/>
          </a:prstGeom>
          <a:solidFill>
            <a:schemeClr val="bg2">
              <a:lumMod val="50000"/>
            </a:schemeClr>
          </a:solidFill>
        </p:spPr>
        <p:style>
          <a:lnRef idx="3">
            <a:schemeClr val="lt1"/>
          </a:lnRef>
          <a:fillRef idx="1">
            <a:schemeClr val="dk1"/>
          </a:fillRef>
          <a:effectRef idx="1">
            <a:schemeClr val="dk1"/>
          </a:effectRef>
          <a:fontRef idx="minor">
            <a:schemeClr val="lt1"/>
          </a:fontRef>
        </p:style>
        <p:txBody>
          <a:bodyPr rtlCol="0" anchor="ctr"/>
          <a:lstStyle/>
          <a:p>
            <a:r>
              <a:rPr lang="en-GB" sz="1200" dirty="0">
                <a:latin typeface="SassoonCRInfantMedium" panose="02000603020000020003" pitchFamily="2" charset="0"/>
              </a:rPr>
              <a:t>This term we are learning…</a:t>
            </a:r>
          </a:p>
        </p:txBody>
      </p:sp>
      <p:sp>
        <p:nvSpPr>
          <p:cNvPr id="16" name="TextBox 15">
            <a:extLst>
              <a:ext uri="{FF2B5EF4-FFF2-40B4-BE49-F238E27FC236}">
                <a16:creationId xmlns:a16="http://schemas.microsoft.com/office/drawing/2014/main" id="{F301F107-C6FE-40E7-A4F3-1828D9113E86}"/>
              </a:ext>
            </a:extLst>
          </p:cNvPr>
          <p:cNvSpPr txBox="1"/>
          <p:nvPr/>
        </p:nvSpPr>
        <p:spPr>
          <a:xfrm>
            <a:off x="164980" y="-18326"/>
            <a:ext cx="3632084" cy="1569660"/>
          </a:xfrm>
          <a:prstGeom prst="rect">
            <a:avLst/>
          </a:prstGeom>
          <a:noFill/>
        </p:spPr>
        <p:txBody>
          <a:bodyPr wrap="square" rtlCol="0">
            <a:spAutoFit/>
          </a:bodyPr>
          <a:lstStyle/>
          <a:p>
            <a:r>
              <a:rPr lang="en-GB" sz="4800" b="1" dirty="0">
                <a:ln w="19050">
                  <a:solidFill>
                    <a:srgbClr val="996633"/>
                  </a:solidFill>
                  <a:prstDash val="solid"/>
                </a:ln>
                <a:solidFill>
                  <a:srgbClr val="996633"/>
                </a:solidFill>
                <a:effectLst>
                  <a:outerShdw blurRad="38100" dist="22860" dir="5400000" algn="tl" rotWithShape="0">
                    <a:srgbClr val="000000">
                      <a:alpha val="30000"/>
                    </a:srgbClr>
                  </a:outerShdw>
                </a:effectLst>
                <a:latin typeface="SassoonPrimaryInfant" pitchFamily="2" charset="0"/>
              </a:rPr>
              <a:t>Year 3 </a:t>
            </a:r>
          </a:p>
          <a:p>
            <a:r>
              <a:rPr lang="en-GB" sz="4800" b="1" dirty="0">
                <a:ln w="19050">
                  <a:solidFill>
                    <a:srgbClr val="996633"/>
                  </a:solidFill>
                  <a:prstDash val="solid"/>
                </a:ln>
                <a:solidFill>
                  <a:srgbClr val="996633"/>
                </a:solidFill>
                <a:effectLst>
                  <a:outerShdw blurRad="38100" dist="22860" dir="5400000" algn="tl" rotWithShape="0">
                    <a:srgbClr val="000000">
                      <a:alpha val="30000"/>
                    </a:srgbClr>
                  </a:outerShdw>
                </a:effectLst>
                <a:latin typeface="SassoonPrimaryInfant" pitchFamily="2" charset="0"/>
              </a:rPr>
              <a:t>Newsletter</a:t>
            </a:r>
          </a:p>
        </p:txBody>
      </p:sp>
      <p:pic>
        <p:nvPicPr>
          <p:cNvPr id="17" name="Picture 16">
            <a:extLst>
              <a:ext uri="{FF2B5EF4-FFF2-40B4-BE49-F238E27FC236}">
                <a16:creationId xmlns:a16="http://schemas.microsoft.com/office/drawing/2014/main" id="{F4BFF0BD-E75A-4556-98C7-322F607E10D4}"/>
              </a:ext>
            </a:extLst>
          </p:cNvPr>
          <p:cNvPicPr>
            <a:picLocks noChangeAspect="1"/>
          </p:cNvPicPr>
          <p:nvPr/>
        </p:nvPicPr>
        <p:blipFill>
          <a:blip r:embed="rId4">
            <a:duotone>
              <a:schemeClr val="accent2">
                <a:shade val="45000"/>
                <a:satMod val="135000"/>
              </a:schemeClr>
              <a:prstClr val="white"/>
            </a:duotone>
          </a:blip>
          <a:stretch>
            <a:fillRect/>
          </a:stretch>
        </p:blipFill>
        <p:spPr>
          <a:xfrm>
            <a:off x="3677106" y="151829"/>
            <a:ext cx="3090878" cy="736600"/>
          </a:xfrm>
          <a:prstGeom prst="rect">
            <a:avLst/>
          </a:prstGeom>
        </p:spPr>
      </p:pic>
      <p:sp>
        <p:nvSpPr>
          <p:cNvPr id="18" name="Rectangle 17">
            <a:extLst>
              <a:ext uri="{FF2B5EF4-FFF2-40B4-BE49-F238E27FC236}">
                <a16:creationId xmlns:a16="http://schemas.microsoft.com/office/drawing/2014/main" id="{4804357A-3BCB-4DF5-B8EE-663049890749}"/>
              </a:ext>
            </a:extLst>
          </p:cNvPr>
          <p:cNvSpPr/>
          <p:nvPr/>
        </p:nvSpPr>
        <p:spPr>
          <a:xfrm>
            <a:off x="3924083" y="864844"/>
            <a:ext cx="2596921" cy="725079"/>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GB" sz="3200" b="1" dirty="0">
                <a:solidFill>
                  <a:schemeClr val="tx1"/>
                </a:solidFill>
              </a:rPr>
              <a:t>Autumn Term</a:t>
            </a:r>
          </a:p>
        </p:txBody>
      </p:sp>
      <p:sp>
        <p:nvSpPr>
          <p:cNvPr id="19" name="TextBox 18">
            <a:extLst>
              <a:ext uri="{FF2B5EF4-FFF2-40B4-BE49-F238E27FC236}">
                <a16:creationId xmlns:a16="http://schemas.microsoft.com/office/drawing/2014/main" id="{905B98FF-6F0F-4260-8540-8A2AF4AF7929}"/>
              </a:ext>
            </a:extLst>
          </p:cNvPr>
          <p:cNvSpPr txBox="1"/>
          <p:nvPr/>
        </p:nvSpPr>
        <p:spPr>
          <a:xfrm>
            <a:off x="207236" y="1482945"/>
            <a:ext cx="6343677" cy="83099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t>We are excited to welcome you all back to a new term! My name is Miss Fox, and I will be your child’s class teacher this year. I am delighted to be working alongside Mrs Hirst and Mrs Dee, who will continue to support learning in the classroom.</a:t>
            </a:r>
          </a:p>
          <a:p>
            <a:r>
              <a:rPr lang="en-GB" sz="1200" dirty="0"/>
              <a:t>We are looking forward to a fun and engaging term filled with learning, creativity, and growth!</a:t>
            </a:r>
          </a:p>
        </p:txBody>
      </p:sp>
      <p:sp>
        <p:nvSpPr>
          <p:cNvPr id="20" name="TextBox 19">
            <a:extLst>
              <a:ext uri="{FF2B5EF4-FFF2-40B4-BE49-F238E27FC236}">
                <a16:creationId xmlns:a16="http://schemas.microsoft.com/office/drawing/2014/main" id="{3FAA26B1-193C-4DF6-A4A1-40DE0BB3DBA3}"/>
              </a:ext>
            </a:extLst>
          </p:cNvPr>
          <p:cNvSpPr txBox="1"/>
          <p:nvPr/>
        </p:nvSpPr>
        <p:spPr>
          <a:xfrm>
            <a:off x="3445491" y="2424712"/>
            <a:ext cx="3075513" cy="83099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latin typeface="SassoonCRInfant" panose="02010503020300020003" pitchFamily="2" charset="0"/>
              </a:rPr>
              <a:t>PE – Sessions will take place every </a:t>
            </a:r>
            <a:r>
              <a:rPr lang="en-GB" sz="1200" b="1" dirty="0">
                <a:latin typeface="SassoonCRInfant" panose="02010503020300020003" pitchFamily="2" charset="0"/>
              </a:rPr>
              <a:t>Tuesday</a:t>
            </a:r>
            <a:r>
              <a:rPr lang="en-GB" sz="1200" dirty="0">
                <a:latin typeface="SassoonCRInfant" panose="02010503020300020003" pitchFamily="2" charset="0"/>
              </a:rPr>
              <a:t>. Please ensure that children wear a white t-shirt, black joggers or leggings, and black trainers.</a:t>
            </a:r>
          </a:p>
        </p:txBody>
      </p:sp>
    </p:spTree>
    <p:extLst>
      <p:ext uri="{BB962C8B-B14F-4D97-AF65-F5344CB8AC3E}">
        <p14:creationId xmlns:p14="http://schemas.microsoft.com/office/powerpoint/2010/main" val="1186408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AD44BEBD5105418843B7153E82D16E" ma:contentTypeVersion="18" ma:contentTypeDescription="Create a new document." ma:contentTypeScope="" ma:versionID="ac1bcfd014e898fda8a5c71da1cd46f5">
  <xsd:schema xmlns:xsd="http://www.w3.org/2001/XMLSchema" xmlns:xs="http://www.w3.org/2001/XMLSchema" xmlns:p="http://schemas.microsoft.com/office/2006/metadata/properties" xmlns:ns3="09f119d1-afaf-4ae6-95a3-01c8ceb0d7d8" xmlns:ns4="0bb43c10-a650-4bfe-998b-09b378ff6e5e" targetNamespace="http://schemas.microsoft.com/office/2006/metadata/properties" ma:root="true" ma:fieldsID="21e496babfccfe0f72090d070d21e86c" ns3:_="" ns4:_="">
    <xsd:import namespace="09f119d1-afaf-4ae6-95a3-01c8ceb0d7d8"/>
    <xsd:import namespace="0bb43c10-a650-4bfe-998b-09b378ff6e5e"/>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DateTaken" minOccurs="0"/>
                <xsd:element ref="ns4:MediaLengthInSeconds"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f119d1-afaf-4ae6-95a3-01c8ceb0d7d8"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b43c10-a650-4bfe-998b-09b378ff6e5e"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0bb43c10-a650-4bfe-998b-09b378ff6e5e" xsi:nil="true"/>
  </documentManagement>
</p:properties>
</file>

<file path=customXml/itemProps1.xml><?xml version="1.0" encoding="utf-8"?>
<ds:datastoreItem xmlns:ds="http://schemas.openxmlformats.org/officeDocument/2006/customXml" ds:itemID="{276D91A5-A7B1-421D-B015-1DBB3E38B3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f119d1-afaf-4ae6-95a3-01c8ceb0d7d8"/>
    <ds:schemaRef ds:uri="0bb43c10-a650-4bfe-998b-09b378ff6e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C0CD0B-CCDA-4D8E-9C96-54D08563F332}">
  <ds:schemaRefs>
    <ds:schemaRef ds:uri="http://schemas.microsoft.com/sharepoint/v3/contenttype/forms"/>
  </ds:schemaRefs>
</ds:datastoreItem>
</file>

<file path=customXml/itemProps3.xml><?xml version="1.0" encoding="utf-8"?>
<ds:datastoreItem xmlns:ds="http://schemas.openxmlformats.org/officeDocument/2006/customXml" ds:itemID="{0B0BB273-3BAB-440B-869F-87A59862BACF}">
  <ds:schemaRefs>
    <ds:schemaRef ds:uri="http://purl.org/dc/elements/1.1/"/>
    <ds:schemaRef ds:uri="http://schemas.microsoft.com/office/infopath/2007/PartnerControls"/>
    <ds:schemaRef ds:uri="http://purl.org/dc/dcmitype/"/>
    <ds:schemaRef ds:uri="http://www.w3.org/XML/1998/namespace"/>
    <ds:schemaRef ds:uri="http://schemas.microsoft.com/office/2006/documentManagement/types"/>
    <ds:schemaRef ds:uri="09f119d1-afaf-4ae6-95a3-01c8ceb0d7d8"/>
    <ds:schemaRef ds:uri="http://schemas.openxmlformats.org/package/2006/metadata/core-properties"/>
    <ds:schemaRef ds:uri="0bb43c10-a650-4bfe-998b-09b378ff6e5e"/>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477</TotalTime>
  <Words>482</Words>
  <Application>Microsoft Office PowerPoint</Application>
  <PresentationFormat>A4 Paper (210x297 mm)</PresentationFormat>
  <Paragraphs>30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SassoonCRInfant</vt:lpstr>
      <vt:lpstr>SassoonCRInfantMedium</vt:lpstr>
      <vt:lpstr>SassoonPrimaryInfant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dc:creator>
  <cp:lastModifiedBy>Margaret Farrell</cp:lastModifiedBy>
  <cp:revision>27</cp:revision>
  <cp:lastPrinted>2025-09-08T06:47:50Z</cp:lastPrinted>
  <dcterms:created xsi:type="dcterms:W3CDTF">2017-05-11T17:24:51Z</dcterms:created>
  <dcterms:modified xsi:type="dcterms:W3CDTF">2025-09-11T19:56:23Z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0x010100DAAD44BEBD5105418843B7153E82D16E</vt:lpwstr>
  </property>
</Properties>
</file>